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55"/>
    <p:restoredTop sz="94667"/>
  </p:normalViewPr>
  <p:slideViewPr>
    <p:cSldViewPr snapToGrid="0" snapToObjects="1">
      <p:cViewPr varScale="1">
        <p:scale>
          <a:sx n="172" d="100"/>
          <a:sy n="172" d="100"/>
        </p:scale>
        <p:origin x="22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60" d="100"/>
          <a:sy n="160" d="100"/>
        </p:scale>
        <p:origin x="679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8AAB8267-904D-5543-8E62-4111DBB8D1D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47A2628-F28D-7546-8B59-1239B036F3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8D835F-748C-284E-9AE8-295851AE32D8}" type="datetimeFigureOut">
              <a:rPr lang="fr-FR" smtClean="0"/>
              <a:t>03/05/2022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DB7314C-558B-364B-A102-73B5D60F644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615F2B9-7BEB-7E46-9AA2-4B05D3CB36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DC8DF-911C-9245-8C9D-50881215EC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3142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25575-1D56-924F-BFD0-3AFC1D22ADD4}" type="datetimeFigureOut">
              <a:rPr lang="fr-FR" smtClean="0"/>
              <a:t>03/05/2022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096D0-E816-2140-BB51-B2A57A243C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0173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INTRO PAGE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D096D0-E816-2140-BB51-B2A57A243C9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7788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_ VIRG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>
            <a:extLst>
              <a:ext uri="{FF2B5EF4-FFF2-40B4-BE49-F238E27FC236}">
                <a16:creationId xmlns:a16="http://schemas.microsoft.com/office/drawing/2014/main" id="{570E4518-84A1-6841-B31D-75F54057D568}"/>
              </a:ext>
            </a:extLst>
          </p:cNvPr>
          <p:cNvSpPr txBox="1"/>
          <p:nvPr userDrawn="1"/>
        </p:nvSpPr>
        <p:spPr>
          <a:xfrm>
            <a:off x="-732731" y="2603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6412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_ PICTURE P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122F4F10-1353-6B45-ABCF-AC32D65784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6906" y="306266"/>
            <a:ext cx="5544666" cy="995694"/>
          </a:xfrm>
          <a:prstGeom prst="rect">
            <a:avLst/>
          </a:prstGeom>
        </p:spPr>
        <p:txBody>
          <a:bodyPr/>
          <a:lstStyle>
            <a:lvl1pPr>
              <a:defRPr sz="8000" b="1" i="0">
                <a:latin typeface="Manrope Semibold" pitchFamily="2" charset="77"/>
              </a:defRPr>
            </a:lvl1pPr>
          </a:lstStyle>
          <a:p>
            <a:r>
              <a:rPr lang="fr-FR" dirty="0"/>
              <a:t>TITLE</a:t>
            </a:r>
          </a:p>
        </p:txBody>
      </p:sp>
      <p:sp>
        <p:nvSpPr>
          <p:cNvPr id="24" name="Espace réservé du contenu 19">
            <a:extLst>
              <a:ext uri="{FF2B5EF4-FFF2-40B4-BE49-F238E27FC236}">
                <a16:creationId xmlns:a16="http://schemas.microsoft.com/office/drawing/2014/main" id="{49124729-DC08-4548-9CED-9F915AC950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216958" y="306388"/>
            <a:ext cx="5688012" cy="9955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 i="0">
                <a:latin typeface="Manrope Semibold" pitchFamily="2" charset="77"/>
              </a:defRPr>
            </a:lvl1pPr>
            <a:lvl2pPr>
              <a:defRPr b="1" i="0">
                <a:latin typeface="Manrope Semibold" pitchFamily="2" charset="77"/>
              </a:defRPr>
            </a:lvl2pPr>
            <a:lvl3pPr>
              <a:defRPr b="1" i="0">
                <a:latin typeface="Manrope Semibold" pitchFamily="2" charset="77"/>
              </a:defRPr>
            </a:lvl3pPr>
            <a:lvl4pPr>
              <a:defRPr b="1" i="0">
                <a:latin typeface="Manrope Semibold" pitchFamily="2" charset="77"/>
              </a:defRPr>
            </a:lvl4pPr>
            <a:lvl5pPr>
              <a:defRPr b="1" i="0">
                <a:latin typeface="Manrope Semibold" pitchFamily="2" charset="77"/>
              </a:defRPr>
            </a:lvl5pPr>
          </a:lstStyle>
          <a:p>
            <a:pPr lvl="0"/>
            <a:r>
              <a:rPr lang="fr-FR" dirty="0"/>
              <a:t>Copy / </a:t>
            </a:r>
            <a:r>
              <a:rPr lang="fr-FR" dirty="0" err="1"/>
              <a:t>paste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text</a:t>
            </a:r>
            <a:r>
              <a:rPr lang="fr-FR" dirty="0"/>
              <a:t> in </a:t>
            </a:r>
            <a:r>
              <a:rPr lang="fr-FR" dirty="0" err="1"/>
              <a:t>this</a:t>
            </a:r>
            <a:r>
              <a:rPr lang="fr-FR" dirty="0"/>
              <a:t> area !</a:t>
            </a:r>
          </a:p>
        </p:txBody>
      </p:sp>
      <p:sp>
        <p:nvSpPr>
          <p:cNvPr id="25" name="Espace réservé pour une image  12">
            <a:extLst>
              <a:ext uri="{FF2B5EF4-FFF2-40B4-BE49-F238E27FC236}">
                <a16:creationId xmlns:a16="http://schemas.microsoft.com/office/drawing/2014/main" id="{10BBD781-F8F6-9340-B394-02E288F6C5C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86906" y="1626164"/>
            <a:ext cx="3655914" cy="230068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200" b="1" i="0">
                <a:latin typeface="Manrope Semibold" pitchFamily="2" charset="77"/>
              </a:defRPr>
            </a:lvl1pPr>
          </a:lstStyle>
          <a:p>
            <a:r>
              <a:rPr lang="fr-FR" dirty="0"/>
              <a:t>PICTURE / PHOTO / ETC.</a:t>
            </a:r>
          </a:p>
        </p:txBody>
      </p:sp>
      <p:sp>
        <p:nvSpPr>
          <p:cNvPr id="26" name="Espace réservé pour une image  12">
            <a:extLst>
              <a:ext uri="{FF2B5EF4-FFF2-40B4-BE49-F238E27FC236}">
                <a16:creationId xmlns:a16="http://schemas.microsoft.com/office/drawing/2014/main" id="{78433448-08A2-F84F-AB58-4FFDFE7585C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86906" y="4251051"/>
            <a:ext cx="3655914" cy="230068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200" b="1" i="0">
                <a:latin typeface="Manrope Semibold" pitchFamily="2" charset="77"/>
              </a:defRPr>
            </a:lvl1pPr>
          </a:lstStyle>
          <a:p>
            <a:r>
              <a:rPr lang="fr-FR" dirty="0"/>
              <a:t>PICTURE / PHOTO / ETC.</a:t>
            </a:r>
          </a:p>
        </p:txBody>
      </p:sp>
      <p:sp>
        <p:nvSpPr>
          <p:cNvPr id="27" name="Espace réservé pour une image  12">
            <a:extLst>
              <a:ext uri="{FF2B5EF4-FFF2-40B4-BE49-F238E27FC236}">
                <a16:creationId xmlns:a16="http://schemas.microsoft.com/office/drawing/2014/main" id="{4863FABD-0A28-7D46-8191-F85BDD0B8B4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68043" y="1626042"/>
            <a:ext cx="3655914" cy="230068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200" b="1" i="0">
                <a:latin typeface="Manrope Semibold" pitchFamily="2" charset="77"/>
              </a:defRPr>
            </a:lvl1pPr>
          </a:lstStyle>
          <a:p>
            <a:r>
              <a:rPr lang="fr-FR" dirty="0"/>
              <a:t>PICTURE / PHOTO / ETC.</a:t>
            </a:r>
          </a:p>
        </p:txBody>
      </p:sp>
      <p:sp>
        <p:nvSpPr>
          <p:cNvPr id="28" name="Espace réservé pour une image  12">
            <a:extLst>
              <a:ext uri="{FF2B5EF4-FFF2-40B4-BE49-F238E27FC236}">
                <a16:creationId xmlns:a16="http://schemas.microsoft.com/office/drawing/2014/main" id="{6FD50FF7-43C8-A243-8A79-EE6EFF16B26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268043" y="4250929"/>
            <a:ext cx="3655914" cy="230068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200" b="1" i="0">
                <a:latin typeface="Manrope Semibold" pitchFamily="2" charset="77"/>
              </a:defRPr>
            </a:lvl1pPr>
          </a:lstStyle>
          <a:p>
            <a:r>
              <a:rPr lang="fr-FR" dirty="0"/>
              <a:t>PICTURE / PHOTO / ETC.</a:t>
            </a:r>
          </a:p>
        </p:txBody>
      </p:sp>
      <p:sp>
        <p:nvSpPr>
          <p:cNvPr id="29" name="Espace réservé pour une image  12">
            <a:extLst>
              <a:ext uri="{FF2B5EF4-FFF2-40B4-BE49-F238E27FC236}">
                <a16:creationId xmlns:a16="http://schemas.microsoft.com/office/drawing/2014/main" id="{40616A83-D4BD-AF4E-AF1D-F29A1E239E9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249180" y="1626164"/>
            <a:ext cx="3655914" cy="230068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200" b="1" i="0">
                <a:latin typeface="Manrope Semibold" pitchFamily="2" charset="77"/>
              </a:defRPr>
            </a:lvl1pPr>
          </a:lstStyle>
          <a:p>
            <a:r>
              <a:rPr lang="fr-FR" dirty="0"/>
              <a:t>PICTURE / PHOTO / ETC.</a:t>
            </a:r>
          </a:p>
        </p:txBody>
      </p:sp>
      <p:sp>
        <p:nvSpPr>
          <p:cNvPr id="30" name="Espace réservé pour une image  12">
            <a:extLst>
              <a:ext uri="{FF2B5EF4-FFF2-40B4-BE49-F238E27FC236}">
                <a16:creationId xmlns:a16="http://schemas.microsoft.com/office/drawing/2014/main" id="{A40D9796-9BD6-2C4D-A43C-B628D7EE4887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249180" y="4251051"/>
            <a:ext cx="3655914" cy="230068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200" b="1" i="0">
                <a:latin typeface="Manrope Semibold" pitchFamily="2" charset="77"/>
              </a:defRPr>
            </a:lvl1pPr>
          </a:lstStyle>
          <a:p>
            <a:r>
              <a:rPr lang="fr-FR" dirty="0"/>
              <a:t>PICTURE / PHOTO / ETC.</a:t>
            </a:r>
          </a:p>
        </p:txBody>
      </p:sp>
    </p:spTree>
    <p:extLst>
      <p:ext uri="{BB962C8B-B14F-4D97-AF65-F5344CB8AC3E}">
        <p14:creationId xmlns:p14="http://schemas.microsoft.com/office/powerpoint/2010/main" val="334092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_ END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1C7B9EA5-02C8-024B-961F-D69A8A498F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650DD560-CDDB-9D4B-A1B9-84CEF526E67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414053" y="6148436"/>
            <a:ext cx="834249" cy="27183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E3827C7B-689C-BC42-B901-6A9F6D85AB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10533" t="23393" r="11220" b="20717"/>
          <a:stretch/>
        </p:blipFill>
        <p:spPr>
          <a:xfrm>
            <a:off x="8473320" y="6148436"/>
            <a:ext cx="1014884" cy="271834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090256C4-2552-2945-A710-DB80315DE1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1793" t="10733" r="1813" b="10893"/>
          <a:stretch/>
        </p:blipFill>
        <p:spPr>
          <a:xfrm>
            <a:off x="9749461" y="6148434"/>
            <a:ext cx="601804" cy="271835"/>
          </a:xfrm>
          <a:prstGeom prst="rect">
            <a:avLst/>
          </a:prstGeom>
        </p:spPr>
      </p:pic>
      <p:sp>
        <p:nvSpPr>
          <p:cNvPr id="6" name="Titre 1">
            <a:extLst>
              <a:ext uri="{FF2B5EF4-FFF2-40B4-BE49-F238E27FC236}">
                <a16:creationId xmlns:a16="http://schemas.microsoft.com/office/drawing/2014/main" id="{122F4F10-1353-6B45-ABCF-AC32D65784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84921" y="306266"/>
            <a:ext cx="4589893" cy="995694"/>
          </a:xfrm>
          <a:prstGeom prst="rect">
            <a:avLst/>
          </a:prstGeom>
        </p:spPr>
        <p:txBody>
          <a:bodyPr/>
          <a:lstStyle>
            <a:lvl1pPr>
              <a:defRPr sz="8000" b="1" i="0">
                <a:latin typeface="Manrope Semibold" pitchFamily="2" charset="77"/>
              </a:defRPr>
            </a:lvl1pPr>
          </a:lstStyle>
          <a:p>
            <a:r>
              <a:rPr lang="fr-FR" dirty="0"/>
              <a:t>THANKS</a:t>
            </a:r>
          </a:p>
        </p:txBody>
      </p:sp>
      <p:sp>
        <p:nvSpPr>
          <p:cNvPr id="11" name="Espace réservé du contenu 19">
            <a:extLst>
              <a:ext uri="{FF2B5EF4-FFF2-40B4-BE49-F238E27FC236}">
                <a16:creationId xmlns:a16="http://schemas.microsoft.com/office/drawing/2014/main" id="{BE2CD26A-7C13-7140-909B-BC798670943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284920" y="4715130"/>
            <a:ext cx="4620049" cy="99557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400" b="1" i="0">
                <a:latin typeface="Manrope Semibold" pitchFamily="2" charset="77"/>
              </a:defRPr>
            </a:lvl1pPr>
            <a:lvl2pPr>
              <a:defRPr b="1" i="0">
                <a:latin typeface="Manrope Semibold" pitchFamily="2" charset="77"/>
              </a:defRPr>
            </a:lvl2pPr>
            <a:lvl3pPr>
              <a:defRPr b="1" i="0">
                <a:latin typeface="Manrope Semibold" pitchFamily="2" charset="77"/>
              </a:defRPr>
            </a:lvl3pPr>
            <a:lvl4pPr>
              <a:defRPr b="1" i="0">
                <a:latin typeface="Manrope Semibold" pitchFamily="2" charset="77"/>
              </a:defRPr>
            </a:lvl4pPr>
            <a:lvl5pPr>
              <a:defRPr b="1" i="0">
                <a:latin typeface="Manrope Semibold" pitchFamily="2" charset="77"/>
              </a:defRPr>
            </a:lvl5pPr>
          </a:lstStyle>
          <a:p>
            <a:pPr lvl="0"/>
            <a:r>
              <a:rPr lang="fr-FR" dirty="0"/>
              <a:t>Copy / </a:t>
            </a:r>
            <a:r>
              <a:rPr lang="fr-FR" dirty="0" err="1"/>
              <a:t>paste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text</a:t>
            </a:r>
            <a:r>
              <a:rPr lang="fr-FR" dirty="0"/>
              <a:t> in </a:t>
            </a:r>
            <a:r>
              <a:rPr lang="fr-FR" dirty="0" err="1"/>
              <a:t>this</a:t>
            </a:r>
            <a:r>
              <a:rPr lang="fr-FR" dirty="0"/>
              <a:t> area ! </a:t>
            </a:r>
          </a:p>
        </p:txBody>
      </p:sp>
    </p:spTree>
    <p:extLst>
      <p:ext uri="{BB962C8B-B14F-4D97-AF65-F5344CB8AC3E}">
        <p14:creationId xmlns:p14="http://schemas.microsoft.com/office/powerpoint/2010/main" val="310587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_ SUMMURY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122F4F10-1353-6B45-ABCF-AC32D65784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6906" y="306266"/>
            <a:ext cx="5544666" cy="995694"/>
          </a:xfrm>
          <a:prstGeom prst="rect">
            <a:avLst/>
          </a:prstGeom>
        </p:spPr>
        <p:txBody>
          <a:bodyPr/>
          <a:lstStyle>
            <a:lvl1pPr>
              <a:defRPr sz="8000" b="1" i="0">
                <a:latin typeface="Manrope Semibold" pitchFamily="2" charset="77"/>
              </a:defRPr>
            </a:lvl1pPr>
          </a:lstStyle>
          <a:p>
            <a:r>
              <a:rPr lang="fr-FR" dirty="0"/>
              <a:t>SUMMURY</a:t>
            </a:r>
          </a:p>
        </p:txBody>
      </p:sp>
      <p:sp>
        <p:nvSpPr>
          <p:cNvPr id="7" name="Espace réservé du contenu 19">
            <a:extLst>
              <a:ext uri="{FF2B5EF4-FFF2-40B4-BE49-F238E27FC236}">
                <a16:creationId xmlns:a16="http://schemas.microsoft.com/office/drawing/2014/main" id="{F7DB58A1-4465-3445-BE91-F4883968367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86906" y="3429000"/>
            <a:ext cx="5688012" cy="3122734"/>
          </a:xfrm>
          <a:prstGeom prst="rect">
            <a:avLst/>
          </a:prstGeo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1" i="0">
                <a:latin typeface="Manrope Semibold" pitchFamily="2" charset="77"/>
              </a:defRPr>
            </a:lvl1pPr>
            <a:lvl2pPr>
              <a:defRPr b="1" i="0">
                <a:latin typeface="Manrope Semibold" pitchFamily="2" charset="77"/>
              </a:defRPr>
            </a:lvl2pPr>
            <a:lvl3pPr>
              <a:defRPr b="1" i="0">
                <a:latin typeface="Manrope Semibold" pitchFamily="2" charset="77"/>
              </a:defRPr>
            </a:lvl3pPr>
            <a:lvl4pPr>
              <a:defRPr b="1" i="0">
                <a:latin typeface="Manrope Semibold" pitchFamily="2" charset="77"/>
              </a:defRPr>
            </a:lvl4pPr>
            <a:lvl5pPr>
              <a:defRPr b="1" i="0">
                <a:latin typeface="Manrope Semibold" pitchFamily="2" charset="77"/>
              </a:defRPr>
            </a:lvl5pPr>
          </a:lstStyle>
          <a:p>
            <a:pPr lvl="0"/>
            <a:r>
              <a:rPr lang="fr-FR" dirty="0"/>
              <a:t>PART 00 – TITLE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PART 00 - TITLE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PART 00 - TITLE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PART 00 - TITLE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PART 00 - TITLE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PART 00 - TITLE</a:t>
            </a:r>
          </a:p>
        </p:txBody>
      </p:sp>
    </p:spTree>
    <p:extLst>
      <p:ext uri="{BB962C8B-B14F-4D97-AF65-F5344CB8AC3E}">
        <p14:creationId xmlns:p14="http://schemas.microsoft.com/office/powerpoint/2010/main" val="1353512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_ TRANSI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6AB2D573-BCFC-6149-8C53-E7CCCD1211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E345C146-DA01-734A-A022-B7E96CAA5F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6905" y="306266"/>
            <a:ext cx="11612405" cy="6264092"/>
          </a:xfrm>
          <a:prstGeom prst="rect">
            <a:avLst/>
          </a:prstGeom>
        </p:spPr>
        <p:txBody>
          <a:bodyPr/>
          <a:lstStyle>
            <a:lvl1pPr>
              <a:defRPr sz="8000" b="1" i="0">
                <a:latin typeface="Manrope Semibold" pitchFamily="2" charset="77"/>
              </a:defRPr>
            </a:lvl1pPr>
          </a:lstStyle>
          <a:p>
            <a:r>
              <a:rPr lang="fr-FR" dirty="0"/>
              <a:t>PART 00</a:t>
            </a:r>
            <a:br>
              <a:rPr lang="fr-FR" dirty="0"/>
            </a:br>
            <a:r>
              <a:rPr lang="fr-FR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552891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_ TRANSI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FE975D9E-EDAD-4142-A5BD-0D1F4847D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re 1">
            <a:extLst>
              <a:ext uri="{FF2B5EF4-FFF2-40B4-BE49-F238E27FC236}">
                <a16:creationId xmlns:a16="http://schemas.microsoft.com/office/drawing/2014/main" id="{122F4F10-1353-6B45-ABCF-AC32D65784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6905" y="306266"/>
            <a:ext cx="11612405" cy="6264092"/>
          </a:xfrm>
          <a:prstGeom prst="rect">
            <a:avLst/>
          </a:prstGeom>
        </p:spPr>
        <p:txBody>
          <a:bodyPr/>
          <a:lstStyle>
            <a:lvl1pPr>
              <a:defRPr sz="8000" b="1" i="0">
                <a:latin typeface="Manrope Semibold" pitchFamily="2" charset="77"/>
              </a:defRPr>
            </a:lvl1pPr>
          </a:lstStyle>
          <a:p>
            <a:r>
              <a:rPr lang="fr-FR" dirty="0"/>
              <a:t>PART 00</a:t>
            </a:r>
            <a:br>
              <a:rPr lang="fr-FR" dirty="0"/>
            </a:br>
            <a:r>
              <a:rPr lang="fr-FR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40093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_ TEX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122F4F10-1353-6B45-ABCF-AC32D65784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6906" y="306266"/>
            <a:ext cx="5544666" cy="995694"/>
          </a:xfrm>
          <a:prstGeom prst="rect">
            <a:avLst/>
          </a:prstGeom>
        </p:spPr>
        <p:txBody>
          <a:bodyPr/>
          <a:lstStyle>
            <a:lvl1pPr>
              <a:defRPr sz="8000" b="1" i="0">
                <a:latin typeface="Manrope Semibold" pitchFamily="2" charset="77"/>
              </a:defRPr>
            </a:lvl1pPr>
          </a:lstStyle>
          <a:p>
            <a:r>
              <a:rPr lang="fr-FR" dirty="0"/>
              <a:t>TITLE</a:t>
            </a:r>
          </a:p>
        </p:txBody>
      </p:sp>
      <p:sp>
        <p:nvSpPr>
          <p:cNvPr id="7" name="Espace réservé du contenu 19">
            <a:extLst>
              <a:ext uri="{FF2B5EF4-FFF2-40B4-BE49-F238E27FC236}">
                <a16:creationId xmlns:a16="http://schemas.microsoft.com/office/drawing/2014/main" id="{100E42C3-B91F-EB4E-8374-0B1DCB0D866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86905" y="3011161"/>
            <a:ext cx="7524855" cy="417839"/>
          </a:xfrm>
          <a:prstGeom prst="rect">
            <a:avLst/>
          </a:prstGeom>
        </p:spPr>
        <p:txBody>
          <a:bodyPr anchor="t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1" i="0">
                <a:latin typeface="Manrope Semibold" pitchFamily="2" charset="77"/>
              </a:defRPr>
            </a:lvl1pPr>
            <a:lvl2pPr>
              <a:defRPr b="1" i="0">
                <a:latin typeface="Manrope Semibold" pitchFamily="2" charset="77"/>
              </a:defRPr>
            </a:lvl2pPr>
            <a:lvl3pPr>
              <a:defRPr b="1" i="0">
                <a:latin typeface="Manrope Semibold" pitchFamily="2" charset="77"/>
              </a:defRPr>
            </a:lvl3pPr>
            <a:lvl4pPr>
              <a:defRPr b="1" i="0">
                <a:latin typeface="Manrope Semibold" pitchFamily="2" charset="77"/>
              </a:defRPr>
            </a:lvl4pPr>
            <a:lvl5pPr>
              <a:defRPr b="1" i="0">
                <a:latin typeface="Manrope Semibold" pitchFamily="2" charset="77"/>
              </a:defRPr>
            </a:lvl5pPr>
          </a:lstStyle>
          <a:p>
            <a:pPr lvl="0"/>
            <a:r>
              <a:rPr lang="fr-FR" dirty="0"/>
              <a:t>SUBTITLE</a:t>
            </a:r>
          </a:p>
        </p:txBody>
      </p:sp>
      <p:sp>
        <p:nvSpPr>
          <p:cNvPr id="8" name="Espace réservé du contenu 19">
            <a:extLst>
              <a:ext uri="{FF2B5EF4-FFF2-40B4-BE49-F238E27FC236}">
                <a16:creationId xmlns:a16="http://schemas.microsoft.com/office/drawing/2014/main" id="{0E069EBD-E467-6145-8827-D0CE4737326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86904" y="3748835"/>
            <a:ext cx="7524855" cy="280289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400" b="1" i="0">
                <a:latin typeface="Manrope Semibold" pitchFamily="2" charset="77"/>
              </a:defRPr>
            </a:lvl1pPr>
            <a:lvl2pPr>
              <a:defRPr b="1" i="0">
                <a:latin typeface="Manrope Semibold" pitchFamily="2" charset="77"/>
              </a:defRPr>
            </a:lvl2pPr>
            <a:lvl3pPr>
              <a:defRPr b="1" i="0">
                <a:latin typeface="Manrope Semibold" pitchFamily="2" charset="77"/>
              </a:defRPr>
            </a:lvl3pPr>
            <a:lvl4pPr>
              <a:defRPr b="1" i="0">
                <a:latin typeface="Manrope Semibold" pitchFamily="2" charset="77"/>
              </a:defRPr>
            </a:lvl4pPr>
            <a:lvl5pPr>
              <a:defRPr b="1" i="0">
                <a:latin typeface="Manrope Semibold" pitchFamily="2" charset="77"/>
              </a:defRPr>
            </a:lvl5pPr>
          </a:lstStyle>
          <a:p>
            <a:pPr lvl="0"/>
            <a:r>
              <a:rPr lang="fr-FR" dirty="0"/>
              <a:t>Copy / </a:t>
            </a:r>
            <a:r>
              <a:rPr lang="fr-FR" dirty="0" err="1"/>
              <a:t>paste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text</a:t>
            </a:r>
            <a:r>
              <a:rPr lang="fr-FR" dirty="0"/>
              <a:t> in </a:t>
            </a:r>
            <a:r>
              <a:rPr lang="fr-FR" dirty="0" err="1"/>
              <a:t>this</a:t>
            </a:r>
            <a:r>
              <a:rPr lang="fr-FR" dirty="0"/>
              <a:t> area !</a:t>
            </a:r>
          </a:p>
        </p:txBody>
      </p:sp>
    </p:spTree>
    <p:extLst>
      <p:ext uri="{BB962C8B-B14F-4D97-AF65-F5344CB8AC3E}">
        <p14:creationId xmlns:p14="http://schemas.microsoft.com/office/powerpoint/2010/main" val="1956854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_ PICTURE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122F4F10-1353-6B45-ABCF-AC32D65784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6906" y="306266"/>
            <a:ext cx="5544666" cy="995694"/>
          </a:xfrm>
          <a:prstGeom prst="rect">
            <a:avLst/>
          </a:prstGeom>
        </p:spPr>
        <p:txBody>
          <a:bodyPr/>
          <a:lstStyle>
            <a:lvl1pPr>
              <a:defRPr sz="8000" b="1" i="0">
                <a:latin typeface="Manrope Semibold" pitchFamily="2" charset="77"/>
              </a:defRPr>
            </a:lvl1pPr>
          </a:lstStyle>
          <a:p>
            <a:r>
              <a:rPr lang="fr-FR" dirty="0"/>
              <a:t>TITLE</a:t>
            </a:r>
          </a:p>
        </p:txBody>
      </p:sp>
      <p:sp>
        <p:nvSpPr>
          <p:cNvPr id="10" name="Espace réservé du contenu 19">
            <a:extLst>
              <a:ext uri="{FF2B5EF4-FFF2-40B4-BE49-F238E27FC236}">
                <a16:creationId xmlns:a16="http://schemas.microsoft.com/office/drawing/2014/main" id="{2956488A-EC7A-BE45-A1F9-4F9860C79B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36194" y="3748834"/>
            <a:ext cx="5495378" cy="280289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400" b="1" i="0">
                <a:latin typeface="Manrope Semibold" pitchFamily="2" charset="77"/>
              </a:defRPr>
            </a:lvl1pPr>
            <a:lvl2pPr>
              <a:defRPr b="1" i="0">
                <a:latin typeface="Manrope Semibold" pitchFamily="2" charset="77"/>
              </a:defRPr>
            </a:lvl2pPr>
            <a:lvl3pPr>
              <a:defRPr b="1" i="0">
                <a:latin typeface="Manrope Semibold" pitchFamily="2" charset="77"/>
              </a:defRPr>
            </a:lvl3pPr>
            <a:lvl4pPr>
              <a:defRPr b="1" i="0">
                <a:latin typeface="Manrope Semibold" pitchFamily="2" charset="77"/>
              </a:defRPr>
            </a:lvl4pPr>
            <a:lvl5pPr>
              <a:defRPr b="1" i="0">
                <a:latin typeface="Manrope Semibold" pitchFamily="2" charset="77"/>
              </a:defRPr>
            </a:lvl5pPr>
          </a:lstStyle>
          <a:p>
            <a:pPr lvl="0"/>
            <a:r>
              <a:rPr lang="fr-FR" dirty="0"/>
              <a:t>Copy / </a:t>
            </a:r>
            <a:r>
              <a:rPr lang="fr-FR" dirty="0" err="1"/>
              <a:t>paste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text</a:t>
            </a:r>
            <a:r>
              <a:rPr lang="fr-FR" dirty="0"/>
              <a:t> in </a:t>
            </a:r>
            <a:r>
              <a:rPr lang="fr-FR" dirty="0" err="1"/>
              <a:t>this</a:t>
            </a:r>
            <a:r>
              <a:rPr lang="fr-FR" dirty="0"/>
              <a:t> area !</a:t>
            </a:r>
          </a:p>
        </p:txBody>
      </p:sp>
      <p:sp>
        <p:nvSpPr>
          <p:cNvPr id="11" name="Espace réservé pour une image  12">
            <a:extLst>
              <a:ext uri="{FF2B5EF4-FFF2-40B4-BE49-F238E27FC236}">
                <a16:creationId xmlns:a16="http://schemas.microsoft.com/office/drawing/2014/main" id="{F4B073B9-4B4F-3F48-8E1D-34EA92DBD94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167552" y="305377"/>
            <a:ext cx="5688254" cy="6245468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200" b="1" i="0">
                <a:latin typeface="Manrope Semibold" pitchFamily="2" charset="77"/>
              </a:defRPr>
            </a:lvl1pPr>
          </a:lstStyle>
          <a:p>
            <a:r>
              <a:rPr lang="fr-FR" dirty="0"/>
              <a:t>PICTURE / PHOTO / ETC.</a:t>
            </a:r>
          </a:p>
        </p:txBody>
      </p:sp>
    </p:spTree>
    <p:extLst>
      <p:ext uri="{BB962C8B-B14F-4D97-AF65-F5344CB8AC3E}">
        <p14:creationId xmlns:p14="http://schemas.microsoft.com/office/powerpoint/2010/main" val="4233696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_ PICTURE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122F4F10-1353-6B45-ABCF-AC32D65784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6906" y="306266"/>
            <a:ext cx="5544666" cy="995694"/>
          </a:xfrm>
          <a:prstGeom prst="rect">
            <a:avLst/>
          </a:prstGeom>
        </p:spPr>
        <p:txBody>
          <a:bodyPr/>
          <a:lstStyle>
            <a:lvl1pPr>
              <a:defRPr sz="8000" b="1" i="0">
                <a:latin typeface="Manrope Semibold" pitchFamily="2" charset="77"/>
              </a:defRPr>
            </a:lvl1pPr>
          </a:lstStyle>
          <a:p>
            <a:r>
              <a:rPr lang="fr-FR" dirty="0"/>
              <a:t>TITLE</a:t>
            </a:r>
          </a:p>
        </p:txBody>
      </p: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54697A06-3EF1-3A4B-807E-E01AA772A9B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87149" y="1877245"/>
            <a:ext cx="5688012" cy="46736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200" b="1" i="0">
                <a:latin typeface="Manrope Semibold" pitchFamily="2" charset="77"/>
              </a:defRPr>
            </a:lvl1pPr>
          </a:lstStyle>
          <a:p>
            <a:r>
              <a:rPr lang="fr-FR" dirty="0"/>
              <a:t>PICTURE / PHOTO / ETC.</a:t>
            </a:r>
          </a:p>
        </p:txBody>
      </p:sp>
      <p:sp>
        <p:nvSpPr>
          <p:cNvPr id="15" name="Espace réservé pour une image  12">
            <a:extLst>
              <a:ext uri="{FF2B5EF4-FFF2-40B4-BE49-F238E27FC236}">
                <a16:creationId xmlns:a16="http://schemas.microsoft.com/office/drawing/2014/main" id="{102DD8A7-A5A3-B647-A298-DAA2A7F7AE6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16959" y="1877245"/>
            <a:ext cx="5688012" cy="46736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200" b="1" i="0">
                <a:latin typeface="Manrope Semibold" pitchFamily="2" charset="77"/>
              </a:defRPr>
            </a:lvl1pPr>
          </a:lstStyle>
          <a:p>
            <a:r>
              <a:rPr lang="fr-FR" dirty="0"/>
              <a:t>PICTURE / PHOTO / ETC.</a:t>
            </a:r>
          </a:p>
        </p:txBody>
      </p:sp>
      <p:sp>
        <p:nvSpPr>
          <p:cNvPr id="20" name="Espace réservé du contenu 19">
            <a:extLst>
              <a:ext uri="{FF2B5EF4-FFF2-40B4-BE49-F238E27FC236}">
                <a16:creationId xmlns:a16="http://schemas.microsoft.com/office/drawing/2014/main" id="{FF1C026D-31CF-764B-859D-A35DF26A020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216958" y="306388"/>
            <a:ext cx="5688012" cy="9955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 i="0">
                <a:latin typeface="Manrope Semibold" pitchFamily="2" charset="77"/>
              </a:defRPr>
            </a:lvl1pPr>
            <a:lvl2pPr>
              <a:defRPr b="1" i="0">
                <a:latin typeface="Manrope Semibold" pitchFamily="2" charset="77"/>
              </a:defRPr>
            </a:lvl2pPr>
            <a:lvl3pPr>
              <a:defRPr b="1" i="0">
                <a:latin typeface="Manrope Semibold" pitchFamily="2" charset="77"/>
              </a:defRPr>
            </a:lvl3pPr>
            <a:lvl4pPr>
              <a:defRPr b="1" i="0">
                <a:latin typeface="Manrope Semibold" pitchFamily="2" charset="77"/>
              </a:defRPr>
            </a:lvl4pPr>
            <a:lvl5pPr>
              <a:defRPr b="1" i="0">
                <a:latin typeface="Manrope Semibold" pitchFamily="2" charset="77"/>
              </a:defRPr>
            </a:lvl5pPr>
          </a:lstStyle>
          <a:p>
            <a:pPr lvl="0"/>
            <a:r>
              <a:rPr lang="fr-FR" dirty="0"/>
              <a:t>Copy / </a:t>
            </a:r>
            <a:r>
              <a:rPr lang="fr-FR" dirty="0" err="1"/>
              <a:t>paste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text</a:t>
            </a:r>
            <a:r>
              <a:rPr lang="fr-FR" dirty="0"/>
              <a:t> in </a:t>
            </a:r>
            <a:r>
              <a:rPr lang="fr-FR" dirty="0" err="1"/>
              <a:t>this</a:t>
            </a:r>
            <a:r>
              <a:rPr lang="fr-FR" dirty="0"/>
              <a:t> area !</a:t>
            </a:r>
          </a:p>
        </p:txBody>
      </p:sp>
    </p:spTree>
    <p:extLst>
      <p:ext uri="{BB962C8B-B14F-4D97-AF65-F5344CB8AC3E}">
        <p14:creationId xmlns:p14="http://schemas.microsoft.com/office/powerpoint/2010/main" val="981600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_ PICTURE P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122F4F10-1353-6B45-ABCF-AC32D65784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6906" y="306266"/>
            <a:ext cx="5544666" cy="995694"/>
          </a:xfrm>
          <a:prstGeom prst="rect">
            <a:avLst/>
          </a:prstGeom>
        </p:spPr>
        <p:txBody>
          <a:bodyPr/>
          <a:lstStyle>
            <a:lvl1pPr>
              <a:defRPr sz="8000" b="1" i="0">
                <a:latin typeface="Manrope Semibold" pitchFamily="2" charset="77"/>
              </a:defRPr>
            </a:lvl1pPr>
          </a:lstStyle>
          <a:p>
            <a:r>
              <a:rPr lang="fr-FR" dirty="0"/>
              <a:t>TITLE</a:t>
            </a:r>
          </a:p>
        </p:txBody>
      </p:sp>
      <p:sp>
        <p:nvSpPr>
          <p:cNvPr id="15" name="Espace réservé pour une image  12">
            <a:extLst>
              <a:ext uri="{FF2B5EF4-FFF2-40B4-BE49-F238E27FC236}">
                <a16:creationId xmlns:a16="http://schemas.microsoft.com/office/drawing/2014/main" id="{4A62CE69-AD21-4D41-8B26-6CB8F49157B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86906" y="1846077"/>
            <a:ext cx="3655915" cy="4704767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200" b="1" i="0">
                <a:latin typeface="Manrope Semibold" pitchFamily="2" charset="77"/>
              </a:defRPr>
            </a:lvl1pPr>
          </a:lstStyle>
          <a:p>
            <a:r>
              <a:rPr lang="fr-FR" dirty="0"/>
              <a:t>PICTURE / PHOTO / ETC.</a:t>
            </a:r>
          </a:p>
        </p:txBody>
      </p:sp>
      <p:sp>
        <p:nvSpPr>
          <p:cNvPr id="16" name="Espace réservé pour une image  12">
            <a:extLst>
              <a:ext uri="{FF2B5EF4-FFF2-40B4-BE49-F238E27FC236}">
                <a16:creationId xmlns:a16="http://schemas.microsoft.com/office/drawing/2014/main" id="{4C5425AF-33E7-0240-BCDB-3701A3EFA8D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268042" y="1846077"/>
            <a:ext cx="3655915" cy="4704767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200" b="1" i="0">
                <a:latin typeface="Manrope Semibold" pitchFamily="2" charset="77"/>
              </a:defRPr>
            </a:lvl1pPr>
          </a:lstStyle>
          <a:p>
            <a:r>
              <a:rPr lang="fr-FR" dirty="0"/>
              <a:t>PICTURE / PHOTO / ETC.</a:t>
            </a:r>
          </a:p>
        </p:txBody>
      </p:sp>
      <p:sp>
        <p:nvSpPr>
          <p:cNvPr id="17" name="Espace réservé pour une image  12">
            <a:extLst>
              <a:ext uri="{FF2B5EF4-FFF2-40B4-BE49-F238E27FC236}">
                <a16:creationId xmlns:a16="http://schemas.microsoft.com/office/drawing/2014/main" id="{995EF17D-F477-864B-AF56-67E9CB72137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49179" y="1846077"/>
            <a:ext cx="3655915" cy="4704767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200" b="1" i="0">
                <a:latin typeface="Manrope Semibold" pitchFamily="2" charset="77"/>
              </a:defRPr>
            </a:lvl1pPr>
          </a:lstStyle>
          <a:p>
            <a:r>
              <a:rPr lang="fr-FR" dirty="0"/>
              <a:t>PICTURE / PHOTO / ETC.</a:t>
            </a:r>
          </a:p>
        </p:txBody>
      </p:sp>
      <p:sp>
        <p:nvSpPr>
          <p:cNvPr id="18" name="Espace réservé du contenu 19">
            <a:extLst>
              <a:ext uri="{FF2B5EF4-FFF2-40B4-BE49-F238E27FC236}">
                <a16:creationId xmlns:a16="http://schemas.microsoft.com/office/drawing/2014/main" id="{2F2730CE-BC68-004A-9747-FC5E4E9CF52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216958" y="306388"/>
            <a:ext cx="5688012" cy="9955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 i="0">
                <a:latin typeface="Manrope Semibold" pitchFamily="2" charset="77"/>
              </a:defRPr>
            </a:lvl1pPr>
            <a:lvl2pPr>
              <a:defRPr b="1" i="0">
                <a:latin typeface="Manrope Semibold" pitchFamily="2" charset="77"/>
              </a:defRPr>
            </a:lvl2pPr>
            <a:lvl3pPr>
              <a:defRPr b="1" i="0">
                <a:latin typeface="Manrope Semibold" pitchFamily="2" charset="77"/>
              </a:defRPr>
            </a:lvl3pPr>
            <a:lvl4pPr>
              <a:defRPr b="1" i="0">
                <a:latin typeface="Manrope Semibold" pitchFamily="2" charset="77"/>
              </a:defRPr>
            </a:lvl4pPr>
            <a:lvl5pPr>
              <a:defRPr b="1" i="0">
                <a:latin typeface="Manrope Semibold" pitchFamily="2" charset="77"/>
              </a:defRPr>
            </a:lvl5pPr>
          </a:lstStyle>
          <a:p>
            <a:pPr lvl="0"/>
            <a:r>
              <a:rPr lang="fr-FR" dirty="0"/>
              <a:t>Copy / </a:t>
            </a:r>
            <a:r>
              <a:rPr lang="fr-FR" dirty="0" err="1"/>
              <a:t>paste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text</a:t>
            </a:r>
            <a:r>
              <a:rPr lang="fr-FR" dirty="0"/>
              <a:t> in </a:t>
            </a:r>
            <a:r>
              <a:rPr lang="fr-FR" dirty="0" err="1"/>
              <a:t>this</a:t>
            </a:r>
            <a:r>
              <a:rPr lang="fr-FR" dirty="0"/>
              <a:t> area !</a:t>
            </a:r>
          </a:p>
        </p:txBody>
      </p:sp>
    </p:spTree>
    <p:extLst>
      <p:ext uri="{BB962C8B-B14F-4D97-AF65-F5344CB8AC3E}">
        <p14:creationId xmlns:p14="http://schemas.microsoft.com/office/powerpoint/2010/main" val="3597945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_ PICTURE P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122F4F10-1353-6B45-ABCF-AC32D65784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6906" y="306266"/>
            <a:ext cx="5544666" cy="995694"/>
          </a:xfrm>
          <a:prstGeom prst="rect">
            <a:avLst/>
          </a:prstGeom>
        </p:spPr>
        <p:txBody>
          <a:bodyPr/>
          <a:lstStyle>
            <a:lvl1pPr>
              <a:defRPr sz="8000" b="1" i="0">
                <a:latin typeface="Manrope Semibold" pitchFamily="2" charset="77"/>
              </a:defRPr>
            </a:lvl1pPr>
          </a:lstStyle>
          <a:p>
            <a:r>
              <a:rPr lang="fr-FR" dirty="0"/>
              <a:t>TITLE</a:t>
            </a:r>
          </a:p>
        </p:txBody>
      </p:sp>
      <p:sp>
        <p:nvSpPr>
          <p:cNvPr id="18" name="Espace réservé du contenu 19">
            <a:extLst>
              <a:ext uri="{FF2B5EF4-FFF2-40B4-BE49-F238E27FC236}">
                <a16:creationId xmlns:a16="http://schemas.microsoft.com/office/drawing/2014/main" id="{E2B613E3-39E8-434A-8555-E0B0554006B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36194" y="3748834"/>
            <a:ext cx="5495378" cy="280289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400" b="1" i="0">
                <a:latin typeface="Manrope Semibold" pitchFamily="2" charset="77"/>
              </a:defRPr>
            </a:lvl1pPr>
            <a:lvl2pPr>
              <a:defRPr b="1" i="0">
                <a:latin typeface="Manrope Semibold" pitchFamily="2" charset="77"/>
              </a:defRPr>
            </a:lvl2pPr>
            <a:lvl3pPr>
              <a:defRPr b="1" i="0">
                <a:latin typeface="Manrope Semibold" pitchFamily="2" charset="77"/>
              </a:defRPr>
            </a:lvl3pPr>
            <a:lvl4pPr>
              <a:defRPr b="1" i="0">
                <a:latin typeface="Manrope Semibold" pitchFamily="2" charset="77"/>
              </a:defRPr>
            </a:lvl4pPr>
            <a:lvl5pPr>
              <a:defRPr b="1" i="0">
                <a:latin typeface="Manrope Semibold" pitchFamily="2" charset="77"/>
              </a:defRPr>
            </a:lvl5pPr>
          </a:lstStyle>
          <a:p>
            <a:pPr lvl="0"/>
            <a:r>
              <a:rPr lang="fr-FR" dirty="0"/>
              <a:t>Copy / </a:t>
            </a:r>
            <a:r>
              <a:rPr lang="fr-FR" dirty="0" err="1"/>
              <a:t>paste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text</a:t>
            </a:r>
            <a:r>
              <a:rPr lang="fr-FR" dirty="0"/>
              <a:t> in </a:t>
            </a:r>
            <a:r>
              <a:rPr lang="fr-FR" dirty="0" err="1"/>
              <a:t>this</a:t>
            </a:r>
            <a:r>
              <a:rPr lang="fr-FR" dirty="0"/>
              <a:t> area !</a:t>
            </a:r>
          </a:p>
        </p:txBody>
      </p:sp>
      <p:sp>
        <p:nvSpPr>
          <p:cNvPr id="19" name="Espace réservé pour une image  12">
            <a:extLst>
              <a:ext uri="{FF2B5EF4-FFF2-40B4-BE49-F238E27FC236}">
                <a16:creationId xmlns:a16="http://schemas.microsoft.com/office/drawing/2014/main" id="{976E66FB-45DD-8A4C-87A2-39CB287217C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16568" y="306266"/>
            <a:ext cx="2709157" cy="2984968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200" b="1" i="0">
                <a:latin typeface="Manrope Semibold" pitchFamily="2" charset="77"/>
              </a:defRPr>
            </a:lvl1pPr>
          </a:lstStyle>
          <a:p>
            <a:r>
              <a:rPr lang="fr-FR" dirty="0"/>
              <a:t>PICTURE / PHOTO / ETC.</a:t>
            </a:r>
          </a:p>
        </p:txBody>
      </p:sp>
      <p:sp>
        <p:nvSpPr>
          <p:cNvPr id="20" name="Espace réservé pour une image  12">
            <a:extLst>
              <a:ext uri="{FF2B5EF4-FFF2-40B4-BE49-F238E27FC236}">
                <a16:creationId xmlns:a16="http://schemas.microsoft.com/office/drawing/2014/main" id="{C900E3B9-8E4B-D34D-9BC8-768D7CA295E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195937" y="306266"/>
            <a:ext cx="2709157" cy="2984968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200" b="1" i="0">
                <a:latin typeface="Manrope Semibold" pitchFamily="2" charset="77"/>
              </a:defRPr>
            </a:lvl1pPr>
          </a:lstStyle>
          <a:p>
            <a:r>
              <a:rPr lang="fr-FR" dirty="0"/>
              <a:t>PICTURE / PHOTO / ETC.</a:t>
            </a:r>
          </a:p>
        </p:txBody>
      </p:sp>
      <p:sp>
        <p:nvSpPr>
          <p:cNvPr id="21" name="Espace réservé pour une image  12">
            <a:extLst>
              <a:ext uri="{FF2B5EF4-FFF2-40B4-BE49-F238E27FC236}">
                <a16:creationId xmlns:a16="http://schemas.microsoft.com/office/drawing/2014/main" id="{17DC72A7-44A1-8C40-8C13-7093A00B7EF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16567" y="3566765"/>
            <a:ext cx="2709157" cy="2984968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200" b="1" i="0">
                <a:latin typeface="Manrope Semibold" pitchFamily="2" charset="77"/>
              </a:defRPr>
            </a:lvl1pPr>
          </a:lstStyle>
          <a:p>
            <a:r>
              <a:rPr lang="fr-FR" dirty="0"/>
              <a:t>PICTURE / PHOTO / ETC.</a:t>
            </a:r>
          </a:p>
        </p:txBody>
      </p:sp>
      <p:sp>
        <p:nvSpPr>
          <p:cNvPr id="22" name="Espace réservé pour une image  12">
            <a:extLst>
              <a:ext uri="{FF2B5EF4-FFF2-40B4-BE49-F238E27FC236}">
                <a16:creationId xmlns:a16="http://schemas.microsoft.com/office/drawing/2014/main" id="{EE56A9CA-19B6-704A-8FAE-51DE9AEDAF9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195936" y="3566765"/>
            <a:ext cx="2709157" cy="2984968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200" b="1" i="0">
                <a:latin typeface="Manrope Semibold" pitchFamily="2" charset="77"/>
              </a:defRPr>
            </a:lvl1pPr>
          </a:lstStyle>
          <a:p>
            <a:r>
              <a:rPr lang="fr-FR" dirty="0"/>
              <a:t>PICTURE / PHOTO / ETC.</a:t>
            </a:r>
          </a:p>
        </p:txBody>
      </p:sp>
    </p:spTree>
    <p:extLst>
      <p:ext uri="{BB962C8B-B14F-4D97-AF65-F5344CB8AC3E}">
        <p14:creationId xmlns:p14="http://schemas.microsoft.com/office/powerpoint/2010/main" val="3065349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2653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7" r:id="rId2"/>
    <p:sldLayoutId id="2147483648" r:id="rId3"/>
    <p:sldLayoutId id="2147483676" r:id="rId4"/>
    <p:sldLayoutId id="2147483678" r:id="rId5"/>
    <p:sldLayoutId id="2147483679" r:id="rId6"/>
    <p:sldLayoutId id="2147483681" r:id="rId7"/>
    <p:sldLayoutId id="2147483682" r:id="rId8"/>
    <p:sldLayoutId id="2147483684" r:id="rId9"/>
    <p:sldLayoutId id="2147483683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C1A30973-7CD8-074A-B794-3680E730F6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F89530-591C-BC4C-8DB3-86942B3DC701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36605" y="403655"/>
            <a:ext cx="9144000" cy="4522572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r>
              <a:rPr lang="fr-FR" sz="11500" b="1" dirty="0">
                <a:latin typeface="Manrope Semibold" pitchFamily="2" charset="77"/>
              </a:rPr>
              <a:t>WELCOME </a:t>
            </a:r>
            <a:br>
              <a:rPr lang="fr-FR" sz="11500" b="1" dirty="0">
                <a:latin typeface="Manrope Semibold" pitchFamily="2" charset="77"/>
              </a:rPr>
            </a:br>
            <a:r>
              <a:rPr lang="fr-FR" sz="11500" b="1" dirty="0">
                <a:latin typeface="Manrope Semibold" pitchFamily="2" charset="77"/>
              </a:rPr>
              <a:t>TO </a:t>
            </a:r>
            <a:br>
              <a:rPr lang="fr-FR" sz="11500" b="1" dirty="0">
                <a:latin typeface="Manrope Semibold" pitchFamily="2" charset="77"/>
              </a:rPr>
            </a:br>
            <a:r>
              <a:rPr lang="fr-FR" sz="11500" b="1" dirty="0">
                <a:latin typeface="Manrope Semibold" pitchFamily="2" charset="77"/>
              </a:rPr>
              <a:t>LESAM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EF3C68A4-5B32-B34C-A2E2-A7A371E2C984}"/>
              </a:ext>
            </a:extLst>
          </p:cNvPr>
          <p:cNvSpPr txBox="1">
            <a:spLocks/>
          </p:cNvSpPr>
          <p:nvPr/>
        </p:nvSpPr>
        <p:spPr>
          <a:xfrm>
            <a:off x="2924432" y="2030628"/>
            <a:ext cx="3303374" cy="12645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fr-FR" sz="2000" b="1" dirty="0" err="1">
                <a:effectLst/>
                <a:latin typeface="Manrope Semibold" pitchFamily="2" charset="77"/>
              </a:rPr>
              <a:t>Leading-Edge</a:t>
            </a:r>
            <a:r>
              <a:rPr lang="fr-FR" sz="2000" b="1" dirty="0">
                <a:effectLst/>
                <a:latin typeface="Manrope Semibold" pitchFamily="2" charset="77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fr-FR" sz="2000" b="1" dirty="0" err="1">
                <a:effectLst/>
                <a:latin typeface="Manrope Semibold" pitchFamily="2" charset="77"/>
              </a:rPr>
              <a:t>Conference</a:t>
            </a:r>
            <a:r>
              <a:rPr lang="fr-FR" sz="2000" b="1" dirty="0">
                <a:effectLst/>
                <a:latin typeface="Manrope Semibold" pitchFamily="2" charset="77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fr-FR" sz="2000" b="1" dirty="0">
                <a:effectLst/>
                <a:latin typeface="Manrope Semibold" pitchFamily="2" charset="77"/>
              </a:rPr>
              <a:t>on Strategic </a:t>
            </a:r>
          </a:p>
          <a:p>
            <a:pPr algn="l">
              <a:lnSpc>
                <a:spcPct val="100000"/>
              </a:lnSpc>
            </a:pPr>
            <a:r>
              <a:rPr lang="fr-FR" sz="2000" b="1" dirty="0" err="1">
                <a:effectLst/>
                <a:latin typeface="Manrope Semibold" pitchFamily="2" charset="77"/>
              </a:rPr>
              <a:t>Asset</a:t>
            </a:r>
            <a:r>
              <a:rPr lang="fr-FR" sz="2000" b="1" dirty="0">
                <a:effectLst/>
                <a:latin typeface="Manrope Semibold" pitchFamily="2" charset="77"/>
              </a:rPr>
              <a:t> Management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BDEC2B4-2AD7-E040-A665-C2CF97C5CA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6605" y="6182511"/>
            <a:ext cx="834249" cy="271834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99612E3A-94A5-6B4A-B4B0-BAC1D4C7950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0533" t="23393" r="11220" b="20717"/>
          <a:stretch/>
        </p:blipFill>
        <p:spPr>
          <a:xfrm>
            <a:off x="1495872" y="6182511"/>
            <a:ext cx="1014884" cy="271834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7B06C502-1E6C-8647-B687-EEF3DA83D02F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793" t="10733" r="1813" b="10893"/>
          <a:stretch/>
        </p:blipFill>
        <p:spPr>
          <a:xfrm>
            <a:off x="2772013" y="6182509"/>
            <a:ext cx="601804" cy="271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570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7569419"/>
      </p:ext>
    </p:extLst>
  </p:cSld>
  <p:clrMapOvr>
    <a:masterClrMapping/>
  </p:clrMapOvr>
</p:sld>
</file>

<file path=ppt/theme/theme1.xml><?xml version="1.0" encoding="utf-8"?>
<a:theme xmlns:a="http://schemas.openxmlformats.org/drawingml/2006/main" name="_ TRANSITION PAR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</TotalTime>
  <Words>14</Words>
  <Application>Microsoft Macintosh PowerPoint</Application>
  <PresentationFormat>Grand écran</PresentationFormat>
  <Paragraphs>7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Manrope Semibold</vt:lpstr>
      <vt:lpstr>_ TRANSITION PART</vt:lpstr>
      <vt:lpstr>WELCOME  TO  LESAM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 TO  LESAM</dc:title>
  <dc:creator>Microsoft Office User</dc:creator>
  <cp:lastModifiedBy>Microsoft Office User</cp:lastModifiedBy>
  <cp:revision>26</cp:revision>
  <dcterms:created xsi:type="dcterms:W3CDTF">2022-04-14T09:21:04Z</dcterms:created>
  <dcterms:modified xsi:type="dcterms:W3CDTF">2022-05-03T09:59:15Z</dcterms:modified>
</cp:coreProperties>
</file>